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38" autoAdjust="0"/>
    <p:restoredTop sz="94660"/>
  </p:normalViewPr>
  <p:slideViewPr>
    <p:cSldViewPr snapToGrid="0">
      <p:cViewPr>
        <p:scale>
          <a:sx n="81" d="100"/>
          <a:sy n="81" d="100"/>
        </p:scale>
        <p:origin x="126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405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51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38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13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73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36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65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115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89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89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62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68303-EBAE-4B4A-B94E-907A0AA5922C}" type="datetimeFigureOut">
              <a:rPr lang="en-GB" smtClean="0"/>
              <a:t>21/09/2019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7C479-907B-4895-B51E-75C58EC5F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0653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3mmk.ksg@gmail.com?subject=Sponzorstvo%203.%20MMK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1194978"/>
            <a:ext cx="9144000" cy="615648"/>
          </a:xfrm>
          <a:noFill/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POSTANITE DIJELOM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3339025" y="6381298"/>
            <a:ext cx="5513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rgbClr val="DF6969"/>
                </a:solidFill>
                <a:latin typeface="Franklin Gothic Heavy" panose="020B0903020102020204" pitchFamily="34" charset="0"/>
              </a:rPr>
              <a:t>29. </a:t>
            </a:r>
            <a:r>
              <a:rPr lang="en-US" dirty="0">
                <a:solidFill>
                  <a:srgbClr val="DF6969"/>
                </a:solidFill>
                <a:latin typeface="Franklin Gothic Heavy" panose="020B0903020102020204" pitchFamily="34" charset="0"/>
              </a:rPr>
              <a:t>STUDENOG</a:t>
            </a:r>
            <a:r>
              <a:rPr lang="hr-HR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– 1. </a:t>
            </a:r>
            <a:r>
              <a:rPr lang="en-US" dirty="0">
                <a:solidFill>
                  <a:srgbClr val="DF6969"/>
                </a:solidFill>
                <a:latin typeface="Franklin Gothic Heavy" panose="020B0903020102020204" pitchFamily="34" charset="0"/>
              </a:rPr>
              <a:t>PROSINCA</a:t>
            </a:r>
            <a:r>
              <a:rPr lang="hr-HR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2019.</a:t>
            </a:r>
            <a:r>
              <a:rPr lang="en-US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U</a:t>
            </a:r>
            <a:r>
              <a:rPr lang="hr-HR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US" dirty="0">
                <a:solidFill>
                  <a:srgbClr val="DF6969"/>
                </a:solidFill>
                <a:latin typeface="Franklin Gothic Heavy" panose="020B0903020102020204" pitchFamily="34" charset="0"/>
              </a:rPr>
              <a:t>ZAGREBU</a:t>
            </a:r>
            <a:endParaRPr lang="en-GB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2634342" y="4774003"/>
            <a:ext cx="6923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u organizaciji Kluba studenata geografije</a:t>
            </a:r>
            <a:endParaRPr lang="en-GB" sz="2000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72AF97CC-A2D2-443B-AA3B-AF1EEA4630F8}"/>
              </a:ext>
            </a:extLst>
          </p:cNvPr>
          <p:cNvSpPr txBox="1"/>
          <p:nvPr/>
        </p:nvSpPr>
        <p:spPr>
          <a:xfrm>
            <a:off x="2760571" y="2118930"/>
            <a:ext cx="6670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Trećeg</a:t>
            </a:r>
            <a:r>
              <a:rPr lang="en-US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US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međunarodnog</a:t>
            </a:r>
            <a:r>
              <a:rPr lang="en-US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US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multidisciplinarnog</a:t>
            </a:r>
            <a:r>
              <a:rPr lang="en-US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US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kongresa</a:t>
            </a:r>
            <a:endParaRPr lang="en-US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17" name="Slika 16" descr="Logo&#10;">
            <a:extLst>
              <a:ext uri="{FF2B5EF4-FFF2-40B4-BE49-F238E27FC236}">
                <a16:creationId xmlns:a16="http://schemas.microsoft.com/office/drawing/2014/main" id="{C2E58F89-F2DE-48C1-9C9A-73A9B70250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092" y="2409263"/>
            <a:ext cx="5617816" cy="2572368"/>
          </a:xfrm>
          <a:prstGeom prst="rect">
            <a:avLst/>
          </a:prstGeom>
        </p:spPr>
      </p:pic>
      <p:pic>
        <p:nvPicPr>
          <p:cNvPr id="19" name="Slika 18">
            <a:extLst>
              <a:ext uri="{FF2B5EF4-FFF2-40B4-BE49-F238E27FC236}">
                <a16:creationId xmlns:a16="http://schemas.microsoft.com/office/drawing/2014/main" id="{784DA4B0-799B-4E5B-8774-2AE24730067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434" y="-517566"/>
            <a:ext cx="8010896" cy="801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73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/>
          <p:cNvSpPr txBox="1"/>
          <p:nvPr/>
        </p:nvSpPr>
        <p:spPr>
          <a:xfrm>
            <a:off x="4272000" y="1855089"/>
            <a:ext cx="396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u="sng" dirty="0">
                <a:solidFill>
                  <a:srgbClr val="DF6969"/>
                </a:solidFill>
                <a:latin typeface="Franklin Gothic Heavy" panose="020B0903020102020204" pitchFamily="34" charset="0"/>
              </a:rPr>
              <a:t>KADA I GDJE?</a:t>
            </a:r>
          </a:p>
          <a:p>
            <a:pPr algn="ctr"/>
            <a:endParaRPr lang="hr-HR" sz="2400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Od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29. studenog </a:t>
            </a:r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do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1. prosinca ove godine</a:t>
            </a:r>
            <a:br>
              <a:rPr lang="en-US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</a:br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u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prostorijama </a:t>
            </a:r>
            <a:r>
              <a:rPr lang="hr-HR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Chillout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hostela u Zagrebu</a:t>
            </a:r>
            <a:endParaRPr lang="en-GB" sz="2400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156000" y="1897408"/>
            <a:ext cx="396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u="sng" dirty="0">
                <a:solidFill>
                  <a:srgbClr val="DF6969"/>
                </a:solidFill>
                <a:latin typeface="Franklin Gothic Heavy" panose="020B0903020102020204" pitchFamily="34" charset="0"/>
              </a:rPr>
              <a:t>ŠTO?</a:t>
            </a:r>
          </a:p>
          <a:p>
            <a:pPr algn="ctr"/>
            <a:endParaRPr lang="hr-HR" sz="2400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M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eđunarodni trodnevni multidisciplinarni kongres na temu stanovništva, prostora i razvoja</a:t>
            </a:r>
            <a:endParaRPr lang="en-GB" sz="2400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8232000" y="1897408"/>
            <a:ext cx="3960000" cy="2593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u="sng" dirty="0">
                <a:solidFill>
                  <a:srgbClr val="DF6969"/>
                </a:solidFill>
                <a:latin typeface="Franklin Gothic Heavy" panose="020B0903020102020204" pitchFamily="34" charset="0"/>
              </a:rPr>
              <a:t>KOLIKO?</a:t>
            </a:r>
          </a:p>
          <a:p>
            <a:pPr algn="ctr"/>
            <a:endParaRPr lang="en-US" sz="1050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algn="ctr"/>
            <a:endParaRPr lang="hr-HR" sz="2400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hr-HR" sz="2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3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dana</a:t>
            </a:r>
          </a:p>
          <a:p>
            <a:pPr algn="ctr"/>
            <a:r>
              <a:rPr lang="hr-HR" sz="2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5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sekcija</a:t>
            </a:r>
          </a:p>
          <a:p>
            <a:pPr algn="ctr"/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Preko </a:t>
            </a:r>
            <a:r>
              <a:rPr lang="hr-HR" sz="2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20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izlagača</a:t>
            </a:r>
          </a:p>
          <a:p>
            <a:pPr algn="ctr"/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Preko </a:t>
            </a:r>
            <a:r>
              <a:rPr lang="hr-HR" sz="2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150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sudionika</a:t>
            </a:r>
          </a:p>
        </p:txBody>
      </p:sp>
    </p:spTree>
    <p:extLst>
      <p:ext uri="{BB962C8B-B14F-4D97-AF65-F5344CB8AC3E}">
        <p14:creationId xmlns:p14="http://schemas.microsoft.com/office/powerpoint/2010/main" val="3717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21971" y="394152"/>
            <a:ext cx="8948057" cy="1325563"/>
          </a:xfrm>
        </p:spPr>
        <p:txBody>
          <a:bodyPr>
            <a:normAutofit/>
          </a:bodyPr>
          <a:lstStyle/>
          <a:p>
            <a:pPr algn="ctr"/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ZAŠTO ŽELIMO VAS KAO PARTNERA?</a:t>
            </a:r>
            <a:endParaRPr lang="en-GB" sz="3200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86970" y="1719715"/>
            <a:ext cx="10218057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S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obzirom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na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Vašu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poslovnu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filozofiju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koju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vodite</a:t>
            </a:r>
            <a:endParaRPr lang="en-GB" sz="2400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te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pozitivni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utjecaj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koji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stvarate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u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studentskoj</a:t>
            </a:r>
            <a:endParaRPr lang="en-GB" sz="2400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zajednici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,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smatramo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kako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biste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baš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Vi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bili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idealan</a:t>
            </a:r>
            <a:endParaRPr lang="en-GB" sz="2400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partner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našem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projektu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.</a:t>
            </a:r>
          </a:p>
          <a:p>
            <a:pPr algn="ctr"/>
            <a:endParaRPr lang="en-GB" sz="2400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Vjerujemo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da bi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Vaše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sudjelovanje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na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simpoziju</a:t>
            </a:r>
            <a:endParaRPr lang="en-GB" sz="2400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uvelike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pridonjelo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uspješnijoj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realizaciji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,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te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biste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na</a:t>
            </a:r>
            <a:endParaRPr lang="en-GB" sz="2400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taj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način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nastavili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graditi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svoj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imidž</a:t>
            </a:r>
            <a:r>
              <a:rPr lang="en-GB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prijatelja</a:t>
            </a:r>
            <a:r>
              <a:rPr lang="hr-HR" sz="2400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sz="2400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studenata</a:t>
            </a:r>
            <a:r>
              <a:rPr lang="en-GB" sz="2400" dirty="0">
                <a:solidFill>
                  <a:srgbClr val="DF6969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831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1621971" y="0"/>
            <a:ext cx="8948057" cy="1146629"/>
          </a:xfrm>
        </p:spPr>
        <p:txBody>
          <a:bodyPr>
            <a:normAutofit/>
          </a:bodyPr>
          <a:lstStyle/>
          <a:p>
            <a:pPr algn="ctr"/>
            <a:r>
              <a:rPr lang="hr-HR" sz="4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PARTNERSKI PAKETI</a:t>
            </a:r>
            <a:endParaRPr lang="en-GB" sz="4000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4115999" y="1997839"/>
            <a:ext cx="396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Logotip na web stranici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i programskim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materijalima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Logotip i kratki opis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tvrtke na </a:t>
            </a:r>
            <a:r>
              <a:rPr lang="hr-HR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facebook</a:t>
            </a: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stranici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Promotivni materijali u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poklon vrećicama i u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dvorani održavanja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kongresa</a:t>
            </a:r>
            <a:endParaRPr lang="en-GB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261256" y="1625597"/>
            <a:ext cx="3960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  </a:t>
            </a:r>
            <a:r>
              <a:rPr lang="hr-HR" sz="2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PARTNERSKI PAKET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Logotip na web stranici,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programskim materijalima,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akreditacijama sudionika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kongresa i certifikatima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sudionika kongresa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Logotip i kratki opis tvrtke na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</a:t>
            </a:r>
            <a:r>
              <a:rPr lang="hr-HR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facebook</a:t>
            </a: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stranici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Promotivni materijali u poklon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vrećicama i u dvorani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održavanja kongresa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Promocija na događaju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Mogućnost postavljanja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vlastitog štanda</a:t>
            </a:r>
            <a:endParaRPr lang="en-GB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8075999" y="1997839"/>
            <a:ext cx="396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hr-HR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Logotip na web stranici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kongresa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Logotip i kratki opis tvrtke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na </a:t>
            </a:r>
            <a:r>
              <a:rPr lang="hr-HR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facebook</a:t>
            </a: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stranici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Promotivni materijali u</a:t>
            </a:r>
          </a:p>
          <a:p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    poklon vrećicama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-166254" y="6078697"/>
            <a:ext cx="3960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IZNOS</a:t>
            </a:r>
          </a:p>
          <a:p>
            <a:pPr algn="ctr"/>
            <a:r>
              <a:rPr lang="hr-HR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1.500,00 kn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115998" y="6078697"/>
            <a:ext cx="3960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 </a:t>
            </a:r>
            <a:r>
              <a:rPr lang="en-US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IZNOS</a:t>
            </a:r>
          </a:p>
          <a:p>
            <a:pPr algn="ctr"/>
            <a:r>
              <a:rPr lang="hr-HR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1.000,00 kn</a:t>
            </a:r>
          </a:p>
        </p:txBody>
      </p:sp>
      <p:sp>
        <p:nvSpPr>
          <p:cNvPr id="10" name="TekstniOkvir 9"/>
          <p:cNvSpPr txBox="1"/>
          <p:nvPr/>
        </p:nvSpPr>
        <p:spPr>
          <a:xfrm>
            <a:off x="7780736" y="6078697"/>
            <a:ext cx="3960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US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IZNOS</a:t>
            </a:r>
          </a:p>
          <a:p>
            <a:pPr algn="ctr"/>
            <a:r>
              <a:rPr lang="hr-HR" sz="20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500,00 kn</a:t>
            </a:r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5F06E651-40DE-4C98-BCCB-FDD9A78A4101}"/>
              </a:ext>
            </a:extLst>
          </p:cNvPr>
          <p:cNvSpPr txBox="1"/>
          <p:nvPr/>
        </p:nvSpPr>
        <p:spPr>
          <a:xfrm>
            <a:off x="4377258" y="1625597"/>
            <a:ext cx="30894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PRIJATELJSKI PAKET</a:t>
            </a:r>
          </a:p>
          <a:p>
            <a:endParaRPr lang="en-US" sz="2400" dirty="0">
              <a:solidFill>
                <a:srgbClr val="DF6969"/>
              </a:solidFill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E015064B-9480-4AFB-952C-2C0005A5B956}"/>
              </a:ext>
            </a:extLst>
          </p:cNvPr>
          <p:cNvSpPr txBox="1"/>
          <p:nvPr/>
        </p:nvSpPr>
        <p:spPr>
          <a:xfrm>
            <a:off x="8356954" y="1625597"/>
            <a:ext cx="2566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PAKET PODRŠKE</a:t>
            </a:r>
          </a:p>
        </p:txBody>
      </p:sp>
    </p:spTree>
    <p:extLst>
      <p:ext uri="{BB962C8B-B14F-4D97-AF65-F5344CB8AC3E}">
        <p14:creationId xmlns:p14="http://schemas.microsoft.com/office/powerpoint/2010/main" val="327545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1"/>
          </p:nvPr>
        </p:nvSpPr>
        <p:spPr>
          <a:xfrm>
            <a:off x="894441" y="783771"/>
            <a:ext cx="10339615" cy="468811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GB" sz="3200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  <a:p>
            <a:pPr marL="0" indent="0" algn="ctr">
              <a:buNone/>
            </a:pPr>
            <a:endParaRPr lang="en-GB" sz="3200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Molimo Vas za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povratnu</a:t>
            </a: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informaciju</a:t>
            </a: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i</a:t>
            </a:r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li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prijedlog</a:t>
            </a: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termina</a:t>
            </a: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sastanka</a:t>
            </a: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na</a:t>
            </a:r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kojemu</a:t>
            </a:r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bismo</a:t>
            </a: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raspravi</a:t>
            </a:r>
            <a:r>
              <a:rPr lang="hr-HR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l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i</a:t>
            </a: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potencijalnu</a:t>
            </a:r>
            <a:r>
              <a:rPr lang="en-GB" sz="32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 </a:t>
            </a:r>
            <a:r>
              <a:rPr lang="en-GB" sz="3200" dirty="0" err="1">
                <a:solidFill>
                  <a:srgbClr val="DF6969"/>
                </a:solidFill>
                <a:latin typeface="Franklin Gothic Heavy" panose="020B0903020102020204" pitchFamily="34" charset="0"/>
              </a:rPr>
              <a:t>suradnju</a:t>
            </a:r>
            <a:endParaRPr lang="en-GB" sz="3200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  <a:p>
            <a:pPr marL="0" indent="0" algn="ctr">
              <a:buNone/>
            </a:pPr>
            <a:endParaRPr lang="hr-HR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Ako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imate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bilo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kakvih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pitanja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ili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nedoumica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stojimo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Vam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na</a:t>
            </a:r>
            <a:endParaRPr lang="en-GB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raspolaganju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i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slobodno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nas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en-GB" dirty="0" err="1">
                <a:solidFill>
                  <a:srgbClr val="DF6969"/>
                </a:solidFill>
                <a:latin typeface="Franklin Gothic Book" panose="020B0503020102020204" pitchFamily="34" charset="0"/>
              </a:rPr>
              <a:t>kontaktirajte</a:t>
            </a:r>
            <a:r>
              <a:rPr lang="en-GB" dirty="0">
                <a:solidFill>
                  <a:srgbClr val="DF6969"/>
                </a:solidFill>
                <a:latin typeface="Franklin Gothic Book" panose="020B0503020102020204" pitchFamily="34" charset="0"/>
              </a:rPr>
              <a:t> </a:t>
            </a:r>
            <a:r>
              <a:rPr lang="hr-HR" dirty="0">
                <a:solidFill>
                  <a:srgbClr val="DF6969"/>
                </a:solidFill>
                <a:latin typeface="Franklin Gothic Book" panose="020B0503020102020204" pitchFamily="34" charset="0"/>
              </a:rPr>
              <a:t>putem maila na adresu:</a:t>
            </a:r>
            <a:endParaRPr lang="en-GB" dirty="0">
              <a:solidFill>
                <a:srgbClr val="DF6969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hr-HR" dirty="0">
                <a:solidFill>
                  <a:srgbClr val="DF6969"/>
                </a:solidFill>
                <a:latin typeface="Franklin Gothic Heavy" panose="020B09030201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3MMK.KSG</a:t>
            </a:r>
            <a:r>
              <a:rPr lang="en-GB" dirty="0">
                <a:solidFill>
                  <a:srgbClr val="DF6969"/>
                </a:solidFill>
                <a:latin typeface="Franklin Gothic Heavy" panose="020B09030201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@GMAIL.COM</a:t>
            </a:r>
            <a:endParaRPr lang="en-GB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  <a:p>
            <a:pPr marL="0" indent="0" algn="ctr">
              <a:buNone/>
            </a:pPr>
            <a:endParaRPr lang="en-GB" dirty="0">
              <a:solidFill>
                <a:srgbClr val="DF6969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96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2"/>
          <p:cNvSpPr>
            <a:spLocks noGrp="1"/>
          </p:cNvSpPr>
          <p:nvPr>
            <p:ph idx="1"/>
          </p:nvPr>
        </p:nvSpPr>
        <p:spPr>
          <a:xfrm>
            <a:off x="1117600" y="0"/>
            <a:ext cx="9954000" cy="68580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hr-HR" sz="5400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hr-HR" sz="54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HVALA VAM NA RAZMATRANJU NAŠEG PRIJEDLOGA!</a:t>
            </a:r>
          </a:p>
          <a:p>
            <a:pPr marL="0" indent="0" algn="ctr">
              <a:buNone/>
            </a:pPr>
            <a:endParaRPr lang="hr-HR" sz="3600" dirty="0">
              <a:solidFill>
                <a:srgbClr val="DF6969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hr-HR" sz="18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O</a:t>
            </a:r>
            <a:r>
              <a:rPr lang="en-US" sz="18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RGANIZACIJSKI ODBOR </a:t>
            </a:r>
            <a:r>
              <a:rPr lang="hr-HR" sz="1800" dirty="0">
                <a:solidFill>
                  <a:srgbClr val="DF6969"/>
                </a:solidFill>
                <a:latin typeface="Franklin Gothic Heavy" panose="020B0903020102020204" pitchFamily="34" charset="0"/>
              </a:rPr>
              <a:t>3. MMK</a:t>
            </a:r>
            <a:endParaRPr lang="en-GB" sz="1800" dirty="0">
              <a:solidFill>
                <a:srgbClr val="DF6969"/>
              </a:solidFill>
              <a:latin typeface="Franklin Gothic Heavy" panose="020B0903020102020204" pitchFamily="34" charset="0"/>
            </a:endParaRPr>
          </a:p>
          <a:p>
            <a:pPr marL="0" indent="0" algn="ctr">
              <a:buNone/>
            </a:pPr>
            <a:endParaRPr lang="en-GB" dirty="0">
              <a:solidFill>
                <a:srgbClr val="DF6969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92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299</Words>
  <Application>Microsoft Office PowerPoint</Application>
  <PresentationFormat>Široki zaslon</PresentationFormat>
  <Paragraphs>79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Franklin Gothic Book</vt:lpstr>
      <vt:lpstr>Franklin Gothic Heavy</vt:lpstr>
      <vt:lpstr>Office Theme</vt:lpstr>
      <vt:lpstr>PowerPoint prezentacija</vt:lpstr>
      <vt:lpstr>PowerPoint prezentacija</vt:lpstr>
      <vt:lpstr>ZAŠTO ŽELIMO VAS KAO PARTNERA?</vt:lpstr>
      <vt:lpstr>PARTNERSKI PAKETI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DEPOPULACIJSKI MOMENTUM</dc:title>
  <dc:creator>Srećko Kajić</dc:creator>
  <cp:lastModifiedBy>eVaan13</cp:lastModifiedBy>
  <cp:revision>15</cp:revision>
  <dcterms:created xsi:type="dcterms:W3CDTF">2019-09-09T20:36:15Z</dcterms:created>
  <dcterms:modified xsi:type="dcterms:W3CDTF">2019-09-21T20:45:30Z</dcterms:modified>
</cp:coreProperties>
</file>